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9" r:id="rId8"/>
    <p:sldId id="261" r:id="rId9"/>
    <p:sldId id="266" r:id="rId10"/>
    <p:sldId id="267" r:id="rId11"/>
    <p:sldId id="268" r:id="rId12"/>
    <p:sldId id="263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713D-BB4E-4259-82B6-A3FEEF1366AA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9E17-E73D-400B-B24D-B0CFFED8C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95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713D-BB4E-4259-82B6-A3FEEF1366AA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9E17-E73D-400B-B24D-B0CFFED8C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20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713D-BB4E-4259-82B6-A3FEEF1366AA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9E17-E73D-400B-B24D-B0CFFED8C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4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713D-BB4E-4259-82B6-A3FEEF1366AA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9E17-E73D-400B-B24D-B0CFFED8C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71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713D-BB4E-4259-82B6-A3FEEF1366AA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9E17-E73D-400B-B24D-B0CFFED8C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5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713D-BB4E-4259-82B6-A3FEEF1366AA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9E17-E73D-400B-B24D-B0CFFED8C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46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713D-BB4E-4259-82B6-A3FEEF1366AA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9E17-E73D-400B-B24D-B0CFFED8C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713D-BB4E-4259-82B6-A3FEEF1366AA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9E17-E73D-400B-B24D-B0CFFED8C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66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713D-BB4E-4259-82B6-A3FEEF1366AA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9E17-E73D-400B-B24D-B0CFFED8C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0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713D-BB4E-4259-82B6-A3FEEF1366AA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9E17-E73D-400B-B24D-B0CFFED8C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713D-BB4E-4259-82B6-A3FEEF1366AA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9E17-E73D-400B-B24D-B0CFFED8C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34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4713D-BB4E-4259-82B6-A3FEEF1366AA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9E17-E73D-400B-B24D-B0CFFED8C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63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11361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горячего завтрака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13614"/>
            <a:ext cx="9144000" cy="689547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«СОШ-ДС №11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г.Назрань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020" y="3178540"/>
            <a:ext cx="3827489" cy="347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78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0" y="304800"/>
            <a:ext cx="11234059" cy="61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26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203201"/>
            <a:ext cx="11408228" cy="638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2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14" y="174171"/>
            <a:ext cx="10159999" cy="654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1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203200"/>
            <a:ext cx="9898742" cy="648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47" y="193182"/>
            <a:ext cx="9144000" cy="64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1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6" y="188686"/>
            <a:ext cx="10348686" cy="651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7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8" y="206829"/>
            <a:ext cx="4282263" cy="64443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014" y="206829"/>
            <a:ext cx="5143500" cy="644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3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43" y="319314"/>
            <a:ext cx="10305143" cy="621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3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261257"/>
            <a:ext cx="10609943" cy="62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5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3" y="319314"/>
            <a:ext cx="11248571" cy="635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25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9" y="304800"/>
            <a:ext cx="5297714" cy="6255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908" y="304799"/>
            <a:ext cx="4687378" cy="62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74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7" y="174171"/>
            <a:ext cx="10493829" cy="641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72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</Words>
  <Application>Microsoft Office PowerPoint</Application>
  <PresentationFormat>Широкоэкранный</PresentationFormat>
  <Paragraphs>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Приготовление горячего завтрака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горячего завтрака</dc:title>
  <dc:creator>Танзила</dc:creator>
  <cp:lastModifiedBy>10</cp:lastModifiedBy>
  <cp:revision>7</cp:revision>
  <dcterms:created xsi:type="dcterms:W3CDTF">2022-10-18T05:41:01Z</dcterms:created>
  <dcterms:modified xsi:type="dcterms:W3CDTF">2022-10-19T16:31:23Z</dcterms:modified>
</cp:coreProperties>
</file>