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1" r:id="rId9"/>
    <p:sldId id="266" r:id="rId10"/>
    <p:sldId id="267" r:id="rId11"/>
    <p:sldId id="268" r:id="rId12"/>
    <p:sldId id="263" r:id="rId13"/>
    <p:sldId id="264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5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4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1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6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0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4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713D-BB4E-4259-82B6-A3FEEF1366AA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9E17-E73D-400B-B24D-B0CFFED8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11361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горячего завтрака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13614"/>
            <a:ext cx="9144000" cy="68954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«СОШ-ДС №11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г.Назрань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20" y="3178540"/>
            <a:ext cx="3827489" cy="34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7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" y="304800"/>
            <a:ext cx="11234059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03201"/>
            <a:ext cx="11408228" cy="63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4" y="174171"/>
            <a:ext cx="10159999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1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7" y="174171"/>
            <a:ext cx="9724572" cy="64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03200"/>
            <a:ext cx="9898742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47" y="193182"/>
            <a:ext cx="9144000" cy="64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188686"/>
            <a:ext cx="10348686" cy="65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7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68" y="206829"/>
            <a:ext cx="4282263" cy="6444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14" y="206829"/>
            <a:ext cx="5143500" cy="644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319314"/>
            <a:ext cx="10305143" cy="62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261257"/>
            <a:ext cx="10609943" cy="6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319314"/>
            <a:ext cx="11248571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2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304800"/>
            <a:ext cx="5297714" cy="6255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08" y="304799"/>
            <a:ext cx="4687378" cy="62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7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" y="174171"/>
            <a:ext cx="10493829" cy="64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72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</Words>
  <Application>Microsoft Office PowerPoint</Application>
  <PresentationFormat>Широкоэкранный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Приготовление горячего завтрака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горячего завтрака</dc:title>
  <dc:creator>Танзила</dc:creator>
  <cp:lastModifiedBy>Танзила</cp:lastModifiedBy>
  <cp:revision>6</cp:revision>
  <dcterms:created xsi:type="dcterms:W3CDTF">2022-10-18T05:41:01Z</dcterms:created>
  <dcterms:modified xsi:type="dcterms:W3CDTF">2022-10-18T06:26:45Z</dcterms:modified>
</cp:coreProperties>
</file>